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9" d="100"/>
          <a:sy n="79" d="100"/>
        </p:scale>
        <p:origin x="42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5/3/2020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5/3/2020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5/3/2020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5/3/2020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5/3/2020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5/3/2020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5/3/2020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75488" y="0"/>
            <a:ext cx="892454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МБДОУ «Детский сад №78 комбинированного вида с татарским языком воспитания и обучения»</a:t>
            </a:r>
            <a:b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Авиастроительного района.</a:t>
            </a:r>
            <a:b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Тема «Моя страна и ее соседи».</a:t>
            </a:r>
            <a:br>
              <a:rPr lang="ru-RU" sz="1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646176" y="2231136"/>
            <a:ext cx="8229600" cy="42165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Аппликация.</a:t>
            </a:r>
            <a:endParaRPr lang="ru-RU" sz="20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«Греческие кубики и амфоры»</a:t>
            </a:r>
            <a:endParaRPr lang="ru-RU" sz="20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Подготовительная к школе группа. Неделя с 27-30 апреля. </a:t>
            </a:r>
            <a:r>
              <a:rPr lang="ru-RU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Аппликация.</a:t>
            </a:r>
            <a:endParaRPr lang="ru-RU" sz="1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8691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656543" y="950976"/>
            <a:ext cx="5269007" cy="31393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Для занятия понадобится:</a:t>
            </a:r>
          </a:p>
          <a:p>
            <a:pPr algn="ctr"/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Tx/>
              <a:buChar char="-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умага цветная</a:t>
            </a:r>
          </a:p>
          <a:p>
            <a:pPr marL="285750" indent="-285750">
              <a:buFontTx/>
              <a:buChar char="-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умага тонированная (высота не менее 20-30 см)</a:t>
            </a:r>
          </a:p>
          <a:p>
            <a:pPr marL="285750" indent="-285750">
              <a:buFontTx/>
              <a:buChar char="-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ножницы</a:t>
            </a:r>
          </a:p>
          <a:p>
            <a:pPr marL="285750" indent="-285750">
              <a:buFontTx/>
              <a:buChar char="-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арандаши простые</a:t>
            </a:r>
          </a:p>
          <a:p>
            <a:pPr marL="285750" indent="-285750">
              <a:buFontTx/>
              <a:buChar char="-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лей</a:t>
            </a:r>
          </a:p>
          <a:p>
            <a:pPr marL="285750" indent="-285750">
              <a:buFontTx/>
              <a:buChar char="-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алфетки бумажные и матерчатые</a:t>
            </a:r>
          </a:p>
          <a:p>
            <a:pPr marL="285750" indent="-285750">
              <a:buFontTx/>
              <a:buChar char="-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аблоны-половины силуэтов посуды</a:t>
            </a:r>
          </a:p>
          <a:p>
            <a:pPr marL="285750" indent="-285750">
              <a:buFontTx/>
              <a:buChar char="-"/>
            </a:pP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2072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3167" y="1489222"/>
            <a:ext cx="4868265" cy="369237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19456" y="1682496"/>
            <a:ext cx="4389120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Посуда в Древней Греции имела различную форму,  в зависимости от их предназначения в быту. Так 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амфоры, </a:t>
            </a:r>
            <a:r>
              <a:rPr lang="ru-RU" sz="1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пелики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служили для хранения разного рода продуктов. Кратеры служили для смешивания жидкостей. 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Кратер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это большая глубокая чаша на ножке с двумя ручками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Киаф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- 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очень похож на привычные нашему глазу чашки, с разницей в том, что ручка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киафа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намного возвышается  над кромкой сосуда. </a:t>
            </a:r>
            <a:r>
              <a:rPr lang="ru-RU" sz="1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Килик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сосуд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для напитков плоской формы , стоящий на короткой ножке. 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Лекиф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–предназначался для хранения оливкового масла. У него узкое горлышко и небольшая ножка. </a:t>
            </a:r>
          </a:p>
          <a:p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19456" y="0"/>
            <a:ext cx="918057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Древние греки расписывали любые виды посуды, изображая спорт, войну, праздники. Керамическую посуду изготавливали из глины на специальных вращающихся станках, после лепки обжигали и расписывали особыми красками. Посуда всегда полая внутри, чтобы можно было что – то налить или насыпать. 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8343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763" y="1013"/>
            <a:ext cx="8571357" cy="402451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926592" y="4681728"/>
            <a:ext cx="858316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картинке изображены силуэты разных сосудов. Как вы думаете, как можно вырезать такую греческую посуду из картона?  </a:t>
            </a:r>
          </a:p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помощью симметричного способа аппликации.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5293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952" y="231996"/>
            <a:ext cx="4352544" cy="587828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949952" y="902208"/>
            <a:ext cx="4535424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Это шаблоны – половинки силуэтов посуды, вырезанные из картона или плотной бумаги нейтрального цвета. Итак:</a:t>
            </a:r>
          </a:p>
          <a:p>
            <a:pPr marL="342900" indent="-342900">
              <a:buAutoNum type="arabicPeriod"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Выбираем шаблон</a:t>
            </a:r>
          </a:p>
          <a:p>
            <a:pPr marL="342900" indent="-342900">
              <a:buAutoNum type="arabicPeriod"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Подбираем лист бумаги подходящего размера</a:t>
            </a:r>
          </a:p>
          <a:p>
            <a:pPr marL="342900" indent="-342900">
              <a:buAutoNum type="arabicPeriod"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Складываем пополам шаблон</a:t>
            </a:r>
          </a:p>
          <a:p>
            <a:pPr marL="342900" indent="-342900">
              <a:buAutoNum type="arabicPeriod"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Прикладываем шаблон к бумажной заготовке</a:t>
            </a:r>
          </a:p>
          <a:p>
            <a:pPr marL="342900" indent="-342900">
              <a:buAutoNum type="arabicPeriod"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Совмещаем линию сгиба и прямой срез шаблона.</a:t>
            </a:r>
          </a:p>
          <a:p>
            <a:pPr marL="342900" indent="-342900">
              <a:buAutoNum type="arabicPeriod"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Обводим фигурную линию шаблона</a:t>
            </a:r>
          </a:p>
          <a:p>
            <a:pPr marL="342900" indent="-342900">
              <a:buAutoNum type="arabicPeriod"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Вырезаем по нарисованному контуру.  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3416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694944" y="2584704"/>
            <a:ext cx="8656320" cy="14157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Можно вырезать один силуэт без шаблона – по воображаемому или самостоятельно нарисованному контуру.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 забудьте наклеить  ваш сосуд на тонированный лист бумаги. </a:t>
            </a:r>
          </a:p>
          <a:p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94944" y="426720"/>
            <a:ext cx="8449056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осмотреть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видео по симметричной аппликации на примере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дерева, можно тут: 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https://yandex.ru/video/preview/?filmId=16367859563332930946&amp;text=%D1%81%D0%B8%D0%BC%D0%BC%D0%B5%D1%82%D1%80%D0%B8%D1%87%D0%BD%D0%B0%D1%8F+%D0%B0%D0%BF%D0%BF%D0%BB%D0%B8%D0%BA%D0%B0%D1%86%D0%B8%D1%8F+%D0%B8%D0%B7+%D0%B1%D1%83%D0%BC%D0%B0%D0%B3%D0%B8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470" y="4000476"/>
            <a:ext cx="4214058" cy="2359152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4681728" y="4303776"/>
            <a:ext cx="5108448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Видео мастер-класс: Аппликация ваза.</a:t>
            </a:r>
          </a:p>
          <a:p>
            <a:r>
              <a:rPr lang="en-US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https://yandex.ru/video/preview/?filmId=6671931618606560877&amp;text=%D0%B0%D0%BF%D0%BF%D0%BB%D0%B8%D0%BA%D0%B0%D1%86%D0%B8%D1%8F+%D0%B3%D1%80%D0%B5%D1%87%D0%B5%D1%81%D0%BA%D0%B8%D0%B9+%D1%81%D0%BE%D1%81%D1%83%D0%B4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6174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Аспект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203</TotalTime>
  <Words>350</Words>
  <Application>Microsoft Office PowerPoint</Application>
  <PresentationFormat>Широкоэкранный</PresentationFormat>
  <Paragraphs>45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1" baseType="lpstr">
      <vt:lpstr>Arial</vt:lpstr>
      <vt:lpstr>Times New Roman</vt:lpstr>
      <vt:lpstr>Trebuchet MS</vt:lpstr>
      <vt:lpstr>Wingdings 3</vt:lpstr>
      <vt:lpstr>Аспект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Наталья</dc:creator>
  <cp:lastModifiedBy>Наталья</cp:lastModifiedBy>
  <cp:revision>19</cp:revision>
  <dcterms:created xsi:type="dcterms:W3CDTF">2020-05-03T09:23:31Z</dcterms:created>
  <dcterms:modified xsi:type="dcterms:W3CDTF">2020-05-03T12:47:29Z</dcterms:modified>
</cp:coreProperties>
</file>